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Arial Narrow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NO/jQ0eXzfn4ebCwAcpp/F0DhG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Autho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rialNarrow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font" Target="fonts/ArialNarrow-italic.fntdata"/><Relationship Id="rId25" Type="http://schemas.openxmlformats.org/officeDocument/2006/relationships/font" Target="fonts/ArialNarrow-bold.fntdata"/><Relationship Id="rId28" Type="http://customschemas.google.com/relationships/presentationmetadata" Target="metadata"/><Relationship Id="rId27" Type="http://schemas.openxmlformats.org/officeDocument/2006/relationships/font" Target="fonts/ArialNarrow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9-05-18T16:52:17.460">
    <p:pos x="10588" y="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VxxwF8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Small Image">
  <p:cSld name="Title Slide with Small Imag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/>
          <p:nvPr>
            <p:ph idx="2" type="pic"/>
          </p:nvPr>
        </p:nvSpPr>
        <p:spPr>
          <a:xfrm>
            <a:off x="9980476" y="0"/>
            <a:ext cx="221152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28" name="Google Shape;28;p20"/>
          <p:cNvSpPr txBox="1"/>
          <p:nvPr>
            <p:ph type="ctrTitle"/>
          </p:nvPr>
        </p:nvSpPr>
        <p:spPr>
          <a:xfrm>
            <a:off x="286990" y="4346296"/>
            <a:ext cx="6798250" cy="1674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b="1"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7311904" y="4650539"/>
            <a:ext cx="3401478" cy="11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200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sp>
        <p:nvSpPr>
          <p:cNvPr id="30" name="Google Shape;30;p20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" name="Google Shape;32;p20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rge Photo">
  <p:cSld name="1_Large Phot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>
            <p:ph idx="2" type="pic"/>
          </p:nvPr>
        </p:nvSpPr>
        <p:spPr>
          <a:xfrm>
            <a:off x="6299200" y="432000"/>
            <a:ext cx="5472113" cy="5759250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105" name="Google Shape;105;p28"/>
          <p:cNvSpPr txBox="1"/>
          <p:nvPr>
            <p:ph idx="1" type="body"/>
          </p:nvPr>
        </p:nvSpPr>
        <p:spPr>
          <a:xfrm>
            <a:off x="3875314" y="5096632"/>
            <a:ext cx="2028686" cy="1094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solidFill>
                  <a:schemeClr val="dk1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113" name="Google Shape;113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23" name="Google Shape;123;p31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124" name="Google Shape;124;p3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5" name="Google Shape;125;p3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6" name="Google Shape;126;p3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27" name="Google Shape;127;p3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28" name="Google Shape;128;p3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0" name="Google Shape;130;p3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31" name="Google Shape;131;p3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32" name="Google Shape;132;p3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3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1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5" name="Google Shape;135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31"/>
          <p:cNvSpPr/>
          <p:nvPr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1" name="Google Shape;141;p31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1" name="Google Shape;151;p3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3"/>
          <p:cNvSpPr/>
          <p:nvPr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65" name="Google Shape;165;p35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66" name="Google Shape;166;p35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67" name="Google Shape;167;p35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68" name="Google Shape;168;p3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3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6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6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5" name="Google Shape;175;p3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3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1" name="Google Shape;181;p3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87" name="Google Shape;187;p38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3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1" name="Google Shape;191;p3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2" name="Google Shape;192;p3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96" name="Google Shape;196;p3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7" name="Google Shape;197;p3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0" name="Google Shape;200;p3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01" name="Google Shape;201;p3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05" name="Google Shape;205;p4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6" name="Google Shape;206;p4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1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12" name="Google Shape;212;p4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43"/>
          <p:cNvSpPr txBox="1"/>
          <p:nvPr>
            <p:ph type="ctrTitle"/>
          </p:nvPr>
        </p:nvSpPr>
        <p:spPr>
          <a:xfrm>
            <a:off x="286990" y="4346296"/>
            <a:ext cx="6798250" cy="1674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b="1"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3"/>
          <p:cNvSpPr txBox="1"/>
          <p:nvPr>
            <p:ph idx="1" type="subTitle"/>
          </p:nvPr>
        </p:nvSpPr>
        <p:spPr>
          <a:xfrm>
            <a:off x="7326418" y="4650539"/>
            <a:ext cx="2456210" cy="11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200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sp>
        <p:nvSpPr>
          <p:cNvPr id="225" name="Google Shape;225;p43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43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1">
  <p:cSld name="Content Photo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/>
          <p:nvPr>
            <p:ph idx="2" type="pic"/>
          </p:nvPr>
        </p:nvSpPr>
        <p:spPr>
          <a:xfrm>
            <a:off x="9980476" y="0"/>
            <a:ext cx="2211524" cy="61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1" name="Google Shape;231;p44"/>
          <p:cNvSpPr txBox="1"/>
          <p:nvPr>
            <p:ph type="title"/>
          </p:nvPr>
        </p:nvSpPr>
        <p:spPr>
          <a:xfrm>
            <a:off x="4445086" y="1807950"/>
            <a:ext cx="518491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4"/>
          <p:cNvSpPr txBox="1"/>
          <p:nvPr>
            <p:ph idx="1" type="body"/>
          </p:nvPr>
        </p:nvSpPr>
        <p:spPr>
          <a:xfrm>
            <a:off x="4444886" y="2383950"/>
            <a:ext cx="51849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3" name="Google Shape;233;p44"/>
          <p:cNvSpPr txBox="1"/>
          <p:nvPr>
            <p:ph idx="3" type="body"/>
          </p:nvPr>
        </p:nvSpPr>
        <p:spPr>
          <a:xfrm>
            <a:off x="4445000" y="2908300"/>
            <a:ext cx="5184800" cy="328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0000" spcFirstLastPara="1" rIns="252000" wrap="square" tIns="2520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4" name="Google Shape;234;p4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/>
          <p:nvPr>
            <p:ph idx="2" type="pic"/>
          </p:nvPr>
        </p:nvSpPr>
        <p:spPr>
          <a:xfrm>
            <a:off x="6299200" y="432000"/>
            <a:ext cx="5472113" cy="5759250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238" name="Google Shape;238;p45"/>
          <p:cNvSpPr txBox="1"/>
          <p:nvPr>
            <p:ph idx="1" type="body"/>
          </p:nvPr>
        </p:nvSpPr>
        <p:spPr>
          <a:xfrm>
            <a:off x="3875314" y="5096632"/>
            <a:ext cx="2028686" cy="10946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solidFill>
                  <a:schemeClr val="dk1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39" name="Google Shape;239;p4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4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Thank You Slid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>
            <p:ph type="ctrTitle"/>
          </p:nvPr>
        </p:nvSpPr>
        <p:spPr>
          <a:xfrm>
            <a:off x="2174360" y="2112793"/>
            <a:ext cx="6798250" cy="167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sz="6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6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46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46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46"/>
          <p:cNvSpPr txBox="1"/>
          <p:nvPr>
            <p:ph idx="1" type="body"/>
          </p:nvPr>
        </p:nvSpPr>
        <p:spPr>
          <a:xfrm>
            <a:off x="2174361" y="4035727"/>
            <a:ext cx="3329850" cy="38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8" name="Google Shape;248;p46"/>
          <p:cNvSpPr txBox="1"/>
          <p:nvPr>
            <p:ph idx="2" type="body"/>
          </p:nvPr>
        </p:nvSpPr>
        <p:spPr>
          <a:xfrm>
            <a:off x="6062268" y="4150118"/>
            <a:ext cx="2910342" cy="238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i="1"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idx="3" type="body"/>
          </p:nvPr>
        </p:nvSpPr>
        <p:spPr>
          <a:xfrm>
            <a:off x="6062268" y="4540691"/>
            <a:ext cx="2910342" cy="238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i="1"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0" name="Google Shape;250;p46"/>
          <p:cNvSpPr txBox="1"/>
          <p:nvPr>
            <p:ph idx="4" type="body"/>
          </p:nvPr>
        </p:nvSpPr>
        <p:spPr>
          <a:xfrm>
            <a:off x="6062268" y="4931263"/>
            <a:ext cx="2910342" cy="238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i="1"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47"/>
          <p:cNvSpPr txBox="1"/>
          <p:nvPr>
            <p:ph idx="1" type="body"/>
          </p:nvPr>
        </p:nvSpPr>
        <p:spPr>
          <a:xfrm>
            <a:off x="431801" y="1008000"/>
            <a:ext cx="9198116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4" name="Google Shape;254;p47"/>
          <p:cNvSpPr txBox="1"/>
          <p:nvPr>
            <p:ph idx="2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55" name="Google Shape;255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Large Image">
  <p:cSld name="Title Slide with Large Imag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/>
          <p:nvPr>
            <p:ph idx="2" type="pic"/>
          </p:nvPr>
        </p:nvSpPr>
        <p:spPr>
          <a:xfrm>
            <a:off x="69273" y="63691"/>
            <a:ext cx="9911201" cy="6727346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58" name="Google Shape;58;p22"/>
          <p:cNvSpPr txBox="1"/>
          <p:nvPr>
            <p:ph type="ctrTitle"/>
          </p:nvPr>
        </p:nvSpPr>
        <p:spPr>
          <a:xfrm>
            <a:off x="286990" y="4346296"/>
            <a:ext cx="6798250" cy="1674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b="1" sz="60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subTitle"/>
          </p:nvPr>
        </p:nvSpPr>
        <p:spPr>
          <a:xfrm>
            <a:off x="7326418" y="4650539"/>
            <a:ext cx="2456210" cy="11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200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sp>
        <p:nvSpPr>
          <p:cNvPr id="60" name="Google Shape;60;p22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22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2" name="Google Shape;62;p22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lumn">
  <p:cSld name="1_3 Column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48"/>
          <p:cNvSpPr txBox="1"/>
          <p:nvPr>
            <p:ph idx="1" type="body"/>
          </p:nvPr>
        </p:nvSpPr>
        <p:spPr>
          <a:xfrm>
            <a:off x="431800" y="1008000"/>
            <a:ext cx="9198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0" name="Google Shape;260;p48"/>
          <p:cNvSpPr txBox="1"/>
          <p:nvPr>
            <p:ph idx="2" type="body"/>
          </p:nvPr>
        </p:nvSpPr>
        <p:spPr>
          <a:xfrm>
            <a:off x="432000" y="1512000"/>
            <a:ext cx="2916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1" name="Google Shape;261;p48"/>
          <p:cNvSpPr txBox="1"/>
          <p:nvPr>
            <p:ph idx="3" type="body"/>
          </p:nvPr>
        </p:nvSpPr>
        <p:spPr>
          <a:xfrm>
            <a:off x="3572900" y="1511476"/>
            <a:ext cx="2916000" cy="46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2" name="Google Shape;262;p48"/>
          <p:cNvSpPr txBox="1"/>
          <p:nvPr>
            <p:ph idx="4" type="body"/>
          </p:nvPr>
        </p:nvSpPr>
        <p:spPr>
          <a:xfrm>
            <a:off x="6713800" y="1511475"/>
            <a:ext cx="2916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3" name="Google Shape;263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9"/>
          <p:cNvSpPr txBox="1"/>
          <p:nvPr>
            <p:ph idx="1" type="body"/>
          </p:nvPr>
        </p:nvSpPr>
        <p:spPr>
          <a:xfrm>
            <a:off x="431800" y="1008000"/>
            <a:ext cx="9198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8" name="Google Shape;268;p49"/>
          <p:cNvSpPr txBox="1"/>
          <p:nvPr>
            <p:ph idx="2" type="body"/>
          </p:nvPr>
        </p:nvSpPr>
        <p:spPr>
          <a:xfrm>
            <a:off x="432000" y="1512000"/>
            <a:ext cx="1764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3" type="body"/>
          </p:nvPr>
        </p:nvSpPr>
        <p:spPr>
          <a:xfrm>
            <a:off x="2290450" y="1512000"/>
            <a:ext cx="1764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0" name="Google Shape;270;p49"/>
          <p:cNvSpPr txBox="1"/>
          <p:nvPr>
            <p:ph idx="4" type="body"/>
          </p:nvPr>
        </p:nvSpPr>
        <p:spPr>
          <a:xfrm>
            <a:off x="4148900" y="1512000"/>
            <a:ext cx="1764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1" name="Google Shape;271;p49"/>
          <p:cNvSpPr txBox="1"/>
          <p:nvPr>
            <p:ph idx="5" type="body"/>
          </p:nvPr>
        </p:nvSpPr>
        <p:spPr>
          <a:xfrm>
            <a:off x="6007350" y="1507535"/>
            <a:ext cx="1764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2" name="Google Shape;272;p49"/>
          <p:cNvSpPr txBox="1"/>
          <p:nvPr>
            <p:ph idx="6" type="body"/>
          </p:nvPr>
        </p:nvSpPr>
        <p:spPr>
          <a:xfrm>
            <a:off x="7865800" y="1507535"/>
            <a:ext cx="1764000" cy="46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3" name="Google Shape;273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0"/>
          <p:cNvSpPr/>
          <p:nvPr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50"/>
          <p:cNvSpPr txBox="1"/>
          <p:nvPr>
            <p:ph idx="1" type="subTitle"/>
          </p:nvPr>
        </p:nvSpPr>
        <p:spPr>
          <a:xfrm>
            <a:off x="6532775" y="3639199"/>
            <a:ext cx="5053936" cy="11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200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i="1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sp>
        <p:nvSpPr>
          <p:cNvPr id="280" name="Google Shape;280;p50"/>
          <p:cNvSpPr txBox="1"/>
          <p:nvPr>
            <p:ph type="title"/>
          </p:nvPr>
        </p:nvSpPr>
        <p:spPr>
          <a:xfrm>
            <a:off x="6532775" y="993303"/>
            <a:ext cx="5053936" cy="2513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5" name="Google Shape;285;p51"/>
          <p:cNvSpPr txBox="1"/>
          <p:nvPr>
            <p:ph idx="1" type="body"/>
          </p:nvPr>
        </p:nvSpPr>
        <p:spPr>
          <a:xfrm>
            <a:off x="432000" y="1046375"/>
            <a:ext cx="9198000" cy="513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5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0" name="Google Shape;290;p52"/>
          <p:cNvSpPr txBox="1"/>
          <p:nvPr>
            <p:ph idx="1" type="body"/>
          </p:nvPr>
        </p:nvSpPr>
        <p:spPr>
          <a:xfrm>
            <a:off x="432000" y="1046376"/>
            <a:ext cx="4435831" cy="513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1" name="Google Shape;291;p52"/>
          <p:cNvSpPr txBox="1"/>
          <p:nvPr>
            <p:ph idx="2" type="body"/>
          </p:nvPr>
        </p:nvSpPr>
        <p:spPr>
          <a:xfrm>
            <a:off x="5194169" y="1046376"/>
            <a:ext cx="4435831" cy="5130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6" name="Google Shape;296;p53"/>
          <p:cNvSpPr txBox="1"/>
          <p:nvPr>
            <p:ph idx="1" type="body"/>
          </p:nvPr>
        </p:nvSpPr>
        <p:spPr>
          <a:xfrm>
            <a:off x="432000" y="1068420"/>
            <a:ext cx="4434840" cy="823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7" name="Google Shape;297;p53"/>
          <p:cNvSpPr txBox="1"/>
          <p:nvPr>
            <p:ph idx="2" type="body"/>
          </p:nvPr>
        </p:nvSpPr>
        <p:spPr>
          <a:xfrm>
            <a:off x="5195160" y="1068420"/>
            <a:ext cx="4434840" cy="8239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98" name="Google Shape;298;p53"/>
          <p:cNvSpPr txBox="1"/>
          <p:nvPr>
            <p:ph idx="3" type="body"/>
          </p:nvPr>
        </p:nvSpPr>
        <p:spPr>
          <a:xfrm>
            <a:off x="432001" y="2096752"/>
            <a:ext cx="4434840" cy="409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9" name="Google Shape;299;p53"/>
          <p:cNvSpPr txBox="1"/>
          <p:nvPr>
            <p:ph idx="4" type="body"/>
          </p:nvPr>
        </p:nvSpPr>
        <p:spPr>
          <a:xfrm>
            <a:off x="5195160" y="2096752"/>
            <a:ext cx="4434840" cy="409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/>
          <p:nvPr>
            <p:ph idx="11" type="ftr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3" name="Google Shape;303;p54"/>
          <p:cNvSpPr txBox="1"/>
          <p:nvPr>
            <p:ph type="title"/>
          </p:nvPr>
        </p:nvSpPr>
        <p:spPr>
          <a:xfrm>
            <a:off x="432001" y="457200"/>
            <a:ext cx="31596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1" type="body"/>
          </p:nvPr>
        </p:nvSpPr>
        <p:spPr>
          <a:xfrm>
            <a:off x="432001" y="2057400"/>
            <a:ext cx="3159612" cy="412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305" name="Google Shape;305;p54"/>
          <p:cNvSpPr txBox="1"/>
          <p:nvPr>
            <p:ph idx="2" type="body"/>
          </p:nvPr>
        </p:nvSpPr>
        <p:spPr>
          <a:xfrm>
            <a:off x="3770722" y="457201"/>
            <a:ext cx="6023727" cy="5726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330200" lvl="5" marL="2743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6pPr>
            <a:lvl7pPr indent="-330200" lvl="6" marL="32004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7pPr>
            <a:lvl8pPr indent="-330200" lvl="7" marL="36576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8pPr>
            <a:lvl9pPr indent="-330200" lvl="8" marL="41148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icture with Caption">
  <p:cSld name="1_Picture with Caption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/>
          <p:nvPr>
            <p:ph idx="11" type="ftr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9" name="Google Shape;309;p55"/>
          <p:cNvSpPr txBox="1"/>
          <p:nvPr>
            <p:ph type="title"/>
          </p:nvPr>
        </p:nvSpPr>
        <p:spPr>
          <a:xfrm>
            <a:off x="432001" y="457200"/>
            <a:ext cx="31596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55"/>
          <p:cNvSpPr txBox="1"/>
          <p:nvPr>
            <p:ph idx="1" type="body"/>
          </p:nvPr>
        </p:nvSpPr>
        <p:spPr>
          <a:xfrm>
            <a:off x="432001" y="2057400"/>
            <a:ext cx="3159612" cy="412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311" name="Google Shape;311;p55"/>
          <p:cNvSpPr/>
          <p:nvPr>
            <p:ph idx="2" type="pic"/>
          </p:nvPr>
        </p:nvSpPr>
        <p:spPr>
          <a:xfrm>
            <a:off x="3788021" y="457201"/>
            <a:ext cx="5949868" cy="57267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Photo 1">
  <p:cSld name="1_Content Photo 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/>
          <p:nvPr>
            <p:ph idx="2" type="pic"/>
          </p:nvPr>
        </p:nvSpPr>
        <p:spPr>
          <a:xfrm>
            <a:off x="9980476" y="0"/>
            <a:ext cx="2211524" cy="6192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6" name="Google Shape;66;p23"/>
          <p:cNvSpPr txBox="1"/>
          <p:nvPr>
            <p:ph type="title"/>
          </p:nvPr>
        </p:nvSpPr>
        <p:spPr>
          <a:xfrm>
            <a:off x="4445086" y="1807950"/>
            <a:ext cx="5184913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4444886" y="2383950"/>
            <a:ext cx="51849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3" type="body"/>
          </p:nvPr>
        </p:nvSpPr>
        <p:spPr>
          <a:xfrm>
            <a:off x="4445000" y="2908300"/>
            <a:ext cx="5184800" cy="328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0000" spcFirstLastPara="1" rIns="252000" wrap="square" tIns="2520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hoto 2">
  <p:cSld name="Content Photo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3823393" y="1343906"/>
            <a:ext cx="3736800" cy="39336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0000" spcFirstLastPara="1" rIns="180000" wrap="square" tIns="1800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24"/>
          <p:cNvSpPr/>
          <p:nvPr>
            <p:ph idx="2" type="pic"/>
          </p:nvPr>
        </p:nvSpPr>
        <p:spPr>
          <a:xfrm>
            <a:off x="7560193" y="1344803"/>
            <a:ext cx="3737526" cy="3933645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76" name="Google Shape;76;p24"/>
          <p:cNvSpPr txBox="1"/>
          <p:nvPr>
            <p:ph type="title"/>
          </p:nvPr>
        </p:nvSpPr>
        <p:spPr>
          <a:xfrm>
            <a:off x="432000" y="432000"/>
            <a:ext cx="91311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3" type="body"/>
          </p:nvPr>
        </p:nvSpPr>
        <p:spPr>
          <a:xfrm>
            <a:off x="431800" y="1008000"/>
            <a:ext cx="68959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>
            <a:off x="432000" y="432000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>
            <a:off x="431800" y="1008000"/>
            <a:ext cx="9198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2" type="body"/>
          </p:nvPr>
        </p:nvSpPr>
        <p:spPr>
          <a:xfrm>
            <a:off x="432000" y="1432296"/>
            <a:ext cx="4500000" cy="5270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180000" spcFirstLastPara="1" rIns="91425" wrap="square" tIns="360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82" name="Google Shape;82;p25"/>
          <p:cNvSpPr txBox="1"/>
          <p:nvPr>
            <p:ph idx="3" type="body"/>
          </p:nvPr>
        </p:nvSpPr>
        <p:spPr>
          <a:xfrm>
            <a:off x="432000" y="2023668"/>
            <a:ext cx="4500000" cy="4168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solidFill>
                  <a:srgbClr val="3F3F3F"/>
                </a:solidFill>
              </a:defRPr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>
                <a:solidFill>
                  <a:srgbClr val="3F3F3F"/>
                </a:solidFill>
              </a:defRPr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>
                <a:solidFill>
                  <a:srgbClr val="3F3F3F"/>
                </a:solidFill>
              </a:defRPr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>
                <a:solidFill>
                  <a:srgbClr val="3F3F3F"/>
                </a:solidFill>
              </a:defRPr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4" type="body"/>
          </p:nvPr>
        </p:nvSpPr>
        <p:spPr>
          <a:xfrm>
            <a:off x="5129800" y="1433105"/>
            <a:ext cx="4500000" cy="52528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180000" spcFirstLastPara="1" rIns="91425" wrap="square" tIns="360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1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5" type="body"/>
          </p:nvPr>
        </p:nvSpPr>
        <p:spPr>
          <a:xfrm>
            <a:off x="5129800" y="2020359"/>
            <a:ext cx="4500000" cy="417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Small Image">
  <p:cSld name="Title Slide with Small Imag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/>
          <p:nvPr>
            <p:ph idx="2" type="pic"/>
          </p:nvPr>
        </p:nvSpPr>
        <p:spPr>
          <a:xfrm>
            <a:off x="9980476" y="0"/>
            <a:ext cx="221152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9" name="Google Shape;89;p19"/>
          <p:cNvSpPr txBox="1"/>
          <p:nvPr>
            <p:ph type="ctrTitle"/>
          </p:nvPr>
        </p:nvSpPr>
        <p:spPr>
          <a:xfrm>
            <a:off x="286990" y="4346296"/>
            <a:ext cx="6798250" cy="1674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rebuchet MS"/>
              <a:buNone/>
              <a:defRPr b="1" sz="6000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" type="subTitle"/>
          </p:nvPr>
        </p:nvSpPr>
        <p:spPr>
          <a:xfrm>
            <a:off x="7311904" y="4650539"/>
            <a:ext cx="3401478" cy="11920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252000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i="1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6pPr>
            <a:lvl7pPr lvl="6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7pPr>
            <a:lvl8pPr lvl="7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8pPr>
            <a:lvl9pPr lvl="8" algn="ctr">
              <a:spcBef>
                <a:spcPts val="1000"/>
              </a:spcBef>
              <a:spcAft>
                <a:spcPts val="0"/>
              </a:spcAft>
              <a:buSzPts val="1280"/>
              <a:buNone/>
              <a:defRPr sz="1600"/>
            </a:lvl9pPr>
          </a:lstStyle>
          <a:p/>
        </p:txBody>
      </p:sp>
      <p:sp>
        <p:nvSpPr>
          <p:cNvPr id="91" name="Google Shape;91;p19"/>
          <p:cNvSpPr/>
          <p:nvPr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19"/>
          <p:cNvSpPr/>
          <p:nvPr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431801" y="1008000"/>
            <a:ext cx="9198116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i="1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0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13.xml"/><Relationship Id="rId3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38" Type="http://schemas.openxmlformats.org/officeDocument/2006/relationships/theme" Target="../theme/theme3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Google Shape;35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" name="Google Shape;36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" name="Google Shape;37;p1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8" name="Google Shape;38;p1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9" name="Google Shape;39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1" name="Google Shape;41;p1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2" name="Google Shape;42;p1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3" name="Google Shape;43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4.jpg"/><Relationship Id="rId9" Type="http://schemas.openxmlformats.org/officeDocument/2006/relationships/image" Target="../media/image5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Relationship Id="rId7" Type="http://schemas.openxmlformats.org/officeDocument/2006/relationships/image" Target="../media/image9.jpg"/><Relationship Id="rId8" Type="http://schemas.openxmlformats.org/officeDocument/2006/relationships/image" Target="../media/image11.jpg"/><Relationship Id="rId10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Relationship Id="rId9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28.jpg"/><Relationship Id="rId7" Type="http://schemas.openxmlformats.org/officeDocument/2006/relationships/image" Target="../media/image16.jpg"/><Relationship Id="rId8" Type="http://schemas.openxmlformats.org/officeDocument/2006/relationships/image" Target="../media/image30.jpg"/><Relationship Id="rId11" Type="http://schemas.openxmlformats.org/officeDocument/2006/relationships/image" Target="../media/image20.jpg"/><Relationship Id="rId10" Type="http://schemas.openxmlformats.org/officeDocument/2006/relationships/image" Target="../media/image23.jpg"/><Relationship Id="rId13" Type="http://schemas.openxmlformats.org/officeDocument/2006/relationships/image" Target="../media/image26.jpg"/><Relationship Id="rId12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39.jpg"/><Relationship Id="rId9" Type="http://schemas.openxmlformats.org/officeDocument/2006/relationships/image" Target="../media/image40.png"/><Relationship Id="rId5" Type="http://schemas.openxmlformats.org/officeDocument/2006/relationships/image" Target="../media/image7.jpg"/><Relationship Id="rId6" Type="http://schemas.openxmlformats.org/officeDocument/2006/relationships/image" Target="../media/image29.jpg"/><Relationship Id="rId7" Type="http://schemas.openxmlformats.org/officeDocument/2006/relationships/image" Target="../media/image24.jpg"/><Relationship Id="rId8" Type="http://schemas.openxmlformats.org/officeDocument/2006/relationships/image" Target="../media/image31.jpg"/><Relationship Id="rId11" Type="http://schemas.openxmlformats.org/officeDocument/2006/relationships/image" Target="../media/image37.jpg"/><Relationship Id="rId10" Type="http://schemas.openxmlformats.org/officeDocument/2006/relationships/image" Target="../media/image36.jp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22" Type="http://schemas.openxmlformats.org/officeDocument/2006/relationships/image" Target="../media/image58.png"/><Relationship Id="rId21" Type="http://schemas.openxmlformats.org/officeDocument/2006/relationships/image" Target="../media/image51.jpg"/><Relationship Id="rId24" Type="http://schemas.openxmlformats.org/officeDocument/2006/relationships/image" Target="../media/image56.jpg"/><Relationship Id="rId23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Relationship Id="rId4" Type="http://schemas.openxmlformats.org/officeDocument/2006/relationships/image" Target="../media/image35.jpg"/><Relationship Id="rId9" Type="http://schemas.openxmlformats.org/officeDocument/2006/relationships/image" Target="../media/image42.png"/><Relationship Id="rId26" Type="http://schemas.openxmlformats.org/officeDocument/2006/relationships/image" Target="../media/image57.jpg"/><Relationship Id="rId25" Type="http://schemas.openxmlformats.org/officeDocument/2006/relationships/image" Target="../media/image55.jpg"/><Relationship Id="rId28" Type="http://schemas.openxmlformats.org/officeDocument/2006/relationships/image" Target="../media/image59.jpg"/><Relationship Id="rId27" Type="http://schemas.openxmlformats.org/officeDocument/2006/relationships/image" Target="../media/image71.jpg"/><Relationship Id="rId5" Type="http://schemas.openxmlformats.org/officeDocument/2006/relationships/image" Target="../media/image32.jpg"/><Relationship Id="rId6" Type="http://schemas.openxmlformats.org/officeDocument/2006/relationships/image" Target="../media/image46.png"/><Relationship Id="rId29" Type="http://schemas.openxmlformats.org/officeDocument/2006/relationships/image" Target="../media/image64.png"/><Relationship Id="rId7" Type="http://schemas.openxmlformats.org/officeDocument/2006/relationships/image" Target="../media/image41.jpg"/><Relationship Id="rId8" Type="http://schemas.openxmlformats.org/officeDocument/2006/relationships/image" Target="../media/image34.jpg"/><Relationship Id="rId31" Type="http://schemas.openxmlformats.org/officeDocument/2006/relationships/image" Target="../media/image62.jpg"/><Relationship Id="rId30" Type="http://schemas.openxmlformats.org/officeDocument/2006/relationships/image" Target="../media/image63.jpg"/><Relationship Id="rId11" Type="http://schemas.openxmlformats.org/officeDocument/2006/relationships/image" Target="../media/image48.jpg"/><Relationship Id="rId33" Type="http://schemas.openxmlformats.org/officeDocument/2006/relationships/image" Target="../media/image66.jpg"/><Relationship Id="rId10" Type="http://schemas.openxmlformats.org/officeDocument/2006/relationships/image" Target="../media/image44.jpg"/><Relationship Id="rId32" Type="http://schemas.openxmlformats.org/officeDocument/2006/relationships/image" Target="../media/image74.jpg"/><Relationship Id="rId13" Type="http://schemas.openxmlformats.org/officeDocument/2006/relationships/image" Target="../media/image45.jpg"/><Relationship Id="rId35" Type="http://schemas.openxmlformats.org/officeDocument/2006/relationships/image" Target="../media/image65.jpg"/><Relationship Id="rId12" Type="http://schemas.openxmlformats.org/officeDocument/2006/relationships/image" Target="../media/image38.jpg"/><Relationship Id="rId34" Type="http://schemas.openxmlformats.org/officeDocument/2006/relationships/image" Target="../media/image60.png"/><Relationship Id="rId15" Type="http://schemas.openxmlformats.org/officeDocument/2006/relationships/image" Target="../media/image61.jpg"/><Relationship Id="rId14" Type="http://schemas.openxmlformats.org/officeDocument/2006/relationships/image" Target="../media/image43.jpg"/><Relationship Id="rId17" Type="http://schemas.openxmlformats.org/officeDocument/2006/relationships/image" Target="../media/image52.jpg"/><Relationship Id="rId16" Type="http://schemas.openxmlformats.org/officeDocument/2006/relationships/image" Target="../media/image49.jpg"/><Relationship Id="rId19" Type="http://schemas.openxmlformats.org/officeDocument/2006/relationships/image" Target="../media/image50.png"/><Relationship Id="rId18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20" Type="http://schemas.openxmlformats.org/officeDocument/2006/relationships/image" Target="../media/image85.jpg"/><Relationship Id="rId22" Type="http://schemas.openxmlformats.org/officeDocument/2006/relationships/image" Target="../media/image89.jpg"/><Relationship Id="rId21" Type="http://schemas.openxmlformats.org/officeDocument/2006/relationships/image" Target="../media/image87.jpg"/><Relationship Id="rId24" Type="http://schemas.openxmlformats.org/officeDocument/2006/relationships/image" Target="../media/image88.jpg"/><Relationship Id="rId23" Type="http://schemas.openxmlformats.org/officeDocument/2006/relationships/image" Target="../media/image9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6.jpg"/><Relationship Id="rId4" Type="http://schemas.openxmlformats.org/officeDocument/2006/relationships/image" Target="../media/image68.png"/><Relationship Id="rId9" Type="http://schemas.openxmlformats.org/officeDocument/2006/relationships/image" Target="../media/image79.jpg"/><Relationship Id="rId26" Type="http://schemas.openxmlformats.org/officeDocument/2006/relationships/image" Target="../media/image94.jpg"/><Relationship Id="rId25" Type="http://schemas.openxmlformats.org/officeDocument/2006/relationships/image" Target="../media/image90.png"/><Relationship Id="rId28" Type="http://schemas.openxmlformats.org/officeDocument/2006/relationships/image" Target="../media/image93.png"/><Relationship Id="rId27" Type="http://schemas.openxmlformats.org/officeDocument/2006/relationships/image" Target="../media/image92.jpg"/><Relationship Id="rId5" Type="http://schemas.openxmlformats.org/officeDocument/2006/relationships/image" Target="../media/image70.png"/><Relationship Id="rId6" Type="http://schemas.openxmlformats.org/officeDocument/2006/relationships/image" Target="../media/image67.jpg"/><Relationship Id="rId29" Type="http://schemas.openxmlformats.org/officeDocument/2006/relationships/image" Target="../media/image95.jpg"/><Relationship Id="rId7" Type="http://schemas.openxmlformats.org/officeDocument/2006/relationships/image" Target="../media/image78.png"/><Relationship Id="rId8" Type="http://schemas.openxmlformats.org/officeDocument/2006/relationships/image" Target="../media/image69.png"/><Relationship Id="rId30" Type="http://schemas.openxmlformats.org/officeDocument/2006/relationships/image" Target="../media/image96.jpg"/><Relationship Id="rId11" Type="http://schemas.openxmlformats.org/officeDocument/2006/relationships/image" Target="../media/image75.png"/><Relationship Id="rId10" Type="http://schemas.openxmlformats.org/officeDocument/2006/relationships/image" Target="../media/image72.jpg"/><Relationship Id="rId13" Type="http://schemas.openxmlformats.org/officeDocument/2006/relationships/image" Target="../media/image80.png"/><Relationship Id="rId12" Type="http://schemas.openxmlformats.org/officeDocument/2006/relationships/image" Target="../media/image73.jpg"/><Relationship Id="rId15" Type="http://schemas.openxmlformats.org/officeDocument/2006/relationships/image" Target="../media/image77.jpg"/><Relationship Id="rId14" Type="http://schemas.openxmlformats.org/officeDocument/2006/relationships/image" Target="../media/image81.jpg"/><Relationship Id="rId17" Type="http://schemas.openxmlformats.org/officeDocument/2006/relationships/image" Target="../media/image84.jpg"/><Relationship Id="rId16" Type="http://schemas.openxmlformats.org/officeDocument/2006/relationships/image" Target="../media/image82.jpg"/><Relationship Id="rId19" Type="http://schemas.openxmlformats.org/officeDocument/2006/relationships/image" Target="../media/image83.jpg"/><Relationship Id="rId18" Type="http://schemas.openxmlformats.org/officeDocument/2006/relationships/image" Target="../media/image8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solvensolution@gmail.com" TargetMode="External"/><Relationship Id="rId4" Type="http://schemas.openxmlformats.org/officeDocument/2006/relationships/image" Target="../media/image9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12.jpg"/><Relationship Id="rId6" Type="http://schemas.openxmlformats.org/officeDocument/2006/relationships/image" Target="../media/image3.jpg"/><Relationship Id="rId7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21" name="Google Shape;321;p1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322" name="Google Shape;322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3" name="Google Shape;323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4" name="Google Shape;324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25" name="Google Shape;325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6" name="Google Shape;326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28" name="Google Shape;328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9" name="Google Shape;329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0" name="Google Shape;330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1" name="Google Shape;33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2" name="Google Shape;332;p1"/>
          <p:cNvCxnSpPr/>
          <p:nvPr/>
        </p:nvCxnSpPr>
        <p:spPr>
          <a:xfrm>
            <a:off x="1448300" y="0"/>
            <a:ext cx="1219200" cy="6858000"/>
          </a:xfrm>
          <a:prstGeom prst="straightConnector1">
            <a:avLst/>
          </a:prstGeom>
          <a:noFill/>
          <a:ln cap="flat" cmpd="sng" w="9525">
            <a:solidFill>
              <a:srgbClr val="16B0E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1"/>
          <p:cNvCxnSpPr/>
          <p:nvPr/>
        </p:nvCxnSpPr>
        <p:spPr>
          <a:xfrm flipH="1">
            <a:off x="67175" y="3681413"/>
            <a:ext cx="4763558" cy="3176587"/>
          </a:xfrm>
          <a:prstGeom prst="straightConnector1">
            <a:avLst/>
          </a:prstGeom>
          <a:noFill/>
          <a:ln cap="flat" cmpd="sng" w="9525">
            <a:solidFill>
              <a:srgbClr val="FEFEFE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4" name="Google Shape;334;p1"/>
          <p:cNvSpPr/>
          <p:nvPr/>
        </p:nvSpPr>
        <p:spPr>
          <a:xfrm>
            <a:off x="1258764" y="-8467"/>
            <a:ext cx="3007349" cy="6866467"/>
          </a:xfrm>
          <a:custGeom>
            <a:rect b="b" l="l" r="r" t="t"/>
            <a:pathLst>
              <a:path extrusionOk="0" h="6866467" w="3007349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</p:sp>
      <p:sp>
        <p:nvSpPr>
          <p:cNvPr id="335" name="Google Shape;335;p1"/>
          <p:cNvSpPr/>
          <p:nvPr/>
        </p:nvSpPr>
        <p:spPr>
          <a:xfrm>
            <a:off x="1680730" y="-8467"/>
            <a:ext cx="2588558" cy="6866467"/>
          </a:xfrm>
          <a:custGeom>
            <a:rect b="b" l="l" r="r" t="t"/>
            <a:pathLst>
              <a:path extrusionOk="0" h="6866467" w="2573311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</p:sp>
      <p:sp>
        <p:nvSpPr>
          <p:cNvPr id="336" name="Google Shape;336;p1"/>
          <p:cNvSpPr/>
          <p:nvPr/>
        </p:nvSpPr>
        <p:spPr>
          <a:xfrm>
            <a:off x="1009621" y="3048000"/>
            <a:ext cx="3259667" cy="3810000"/>
          </a:xfrm>
          <a:prstGeom prst="triangle">
            <a:avLst>
              <a:gd fmla="val 100000" name="adj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1411788" y="-8467"/>
            <a:ext cx="2854326" cy="6866467"/>
          </a:xfrm>
          <a:custGeom>
            <a:rect b="b" l="l" r="r" t="t"/>
            <a:pathLst>
              <a:path extrusionOk="0" h="6866467" w="2858013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226292">
              <a:alpha val="69803"/>
            </a:srgbClr>
          </a:solidFill>
          <a:ln>
            <a:noFill/>
          </a:ln>
        </p:spPr>
      </p:sp>
      <p:sp>
        <p:nvSpPr>
          <p:cNvPr id="338" name="Google Shape;338;p1"/>
          <p:cNvSpPr/>
          <p:nvPr/>
        </p:nvSpPr>
        <p:spPr>
          <a:xfrm>
            <a:off x="2448954" y="3589867"/>
            <a:ext cx="1817159" cy="3268133"/>
          </a:xfrm>
          <a:prstGeom prst="triangle">
            <a:avLst>
              <a:gd fmla="val 100000" name="adj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3016287" y="-8467"/>
            <a:ext cx="9175713" cy="6866467"/>
          </a:xfrm>
          <a:custGeom>
            <a:rect b="b" l="l" r="r" t="t"/>
            <a:pathLst>
              <a:path extrusionOk="0" h="6866467" w="9175713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rgbClr val="16B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1"/>
          <p:cNvSpPr txBox="1"/>
          <p:nvPr>
            <p:ph type="ctrTitle"/>
          </p:nvPr>
        </p:nvSpPr>
        <p:spPr>
          <a:xfrm>
            <a:off x="3474710" y="3587259"/>
            <a:ext cx="8806376" cy="17815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lgerian"/>
              <a:buNone/>
            </a:pPr>
            <a:r>
              <a:rPr b="0" lang="en-GB" sz="8000" cap="none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rPr>
              <a:t>COMPANY PROFILE</a:t>
            </a:r>
            <a:br>
              <a:rPr b="0" lang="en-GB" sz="8000" cap="none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rPr>
            </a:br>
            <a:br>
              <a:rPr b="0" lang="en-GB" sz="8000" cap="none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rPr>
            </a:br>
            <a:r>
              <a:rPr b="0" lang="en-GB" sz="8000" cap="none">
                <a:solidFill>
                  <a:srgbClr val="FFFFFF"/>
                </a:solidFill>
                <a:latin typeface="Algerian"/>
                <a:ea typeface="Algerian"/>
                <a:cs typeface="Algerian"/>
                <a:sym typeface="Algerian"/>
              </a:rPr>
              <a:t>S&amp;S</a:t>
            </a:r>
            <a:endParaRPr/>
          </a:p>
        </p:txBody>
      </p:sp>
      <p:sp>
        <p:nvSpPr>
          <p:cNvPr id="341" name="Google Shape;341;p1"/>
          <p:cNvSpPr/>
          <p:nvPr/>
        </p:nvSpPr>
        <p:spPr>
          <a:xfrm rot="5400000">
            <a:off x="4062562" y="3271487"/>
            <a:ext cx="220660" cy="186439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30" name="Google Shape;430;p10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431" name="Google Shape;431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2" name="Google Shape;432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33" name="Google Shape;433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434" name="Google Shape;434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35" name="Google Shape;435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437" name="Google Shape;437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438" name="Google Shape;438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439" name="Google Shape;439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40" name="Google Shape;4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517" y="-46432"/>
            <a:ext cx="5408934" cy="32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0"/>
          <p:cNvSpPr txBox="1"/>
          <p:nvPr>
            <p:ph idx="12" type="sldNum"/>
          </p:nvPr>
        </p:nvSpPr>
        <p:spPr>
          <a:xfrm>
            <a:off x="8542023" y="6352651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0"/>
          <p:cNvSpPr txBox="1"/>
          <p:nvPr/>
        </p:nvSpPr>
        <p:spPr>
          <a:xfrm>
            <a:off x="-840560" y="3251544"/>
            <a:ext cx="11603596" cy="29930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ts val="8800"/>
              <a:buFont typeface="Algerian"/>
              <a:buNone/>
            </a:pPr>
            <a:r>
              <a:rPr b="1" lang="en-GB" sz="8800">
                <a:solidFill>
                  <a:srgbClr val="0F7597"/>
                </a:solidFill>
                <a:latin typeface="Algerian"/>
                <a:ea typeface="Algerian"/>
                <a:cs typeface="Algerian"/>
                <a:sym typeface="Algerian"/>
              </a:rPr>
              <a:t>Portfolio</a:t>
            </a:r>
            <a:br>
              <a:rPr lang="en-GB" sz="7200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4000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##</a:t>
            </a:r>
            <a:br>
              <a:rPr lang="en-GB" sz="7200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GB" sz="4300">
                <a:solidFill>
                  <a:srgbClr val="0F7597"/>
                </a:solidFill>
                <a:latin typeface="Trebuchet MS"/>
                <a:ea typeface="Trebuchet MS"/>
                <a:cs typeface="Trebuchet MS"/>
                <a:sym typeface="Trebuchet MS"/>
              </a:rPr>
              <a:t>Some  pictures of our Past works </a:t>
            </a:r>
            <a:br>
              <a:rPr lang="en-GB" sz="1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8" name="Google Shape;448;p11"/>
          <p:cNvPicPr preferRelativeResize="0"/>
          <p:nvPr/>
        </p:nvPicPr>
        <p:blipFill rotWithShape="1">
          <a:blip r:embed="rId3">
            <a:alphaModFix/>
          </a:blip>
          <a:srcRect b="5137" l="0" r="-3" t="9331"/>
          <a:stretch/>
        </p:blipFill>
        <p:spPr>
          <a:xfrm>
            <a:off x="7208121" y="2181947"/>
            <a:ext cx="4291023" cy="2449773"/>
          </a:xfrm>
          <a:custGeom>
            <a:rect b="b" l="l" r="r" t="t"/>
            <a:pathLst>
              <a:path extrusionOk="0" h="3750734" w="6569769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49" name="Google Shape;449;p11"/>
          <p:cNvPicPr preferRelativeResize="0"/>
          <p:nvPr/>
        </p:nvPicPr>
        <p:blipFill rotWithShape="1">
          <a:blip r:embed="rId4">
            <a:alphaModFix/>
          </a:blip>
          <a:srcRect b="15321" l="0" r="0" t="29127"/>
          <a:stretch/>
        </p:blipFill>
        <p:spPr>
          <a:xfrm>
            <a:off x="5945852" y="4699903"/>
            <a:ext cx="5697203" cy="2112524"/>
          </a:xfrm>
          <a:custGeom>
            <a:rect b="b" l="l" r="r" t="t"/>
            <a:pathLst>
              <a:path extrusionOk="0" h="2970106" w="8009991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450" name="Google Shape;450;p11"/>
          <p:cNvPicPr preferRelativeResize="0"/>
          <p:nvPr/>
        </p:nvPicPr>
        <p:blipFill rotWithShape="1">
          <a:blip r:embed="rId5">
            <a:alphaModFix/>
          </a:blip>
          <a:srcRect b="-1" l="10286" r="16684" t="0"/>
          <a:stretch/>
        </p:blipFill>
        <p:spPr>
          <a:xfrm>
            <a:off x="4298618" y="4665811"/>
            <a:ext cx="2385836" cy="2180707"/>
          </a:xfrm>
          <a:custGeom>
            <a:rect b="b" l="l" r="r" t="t"/>
            <a:pathLst>
              <a:path extrusionOk="0" h="6858000" w="7503111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51" name="Google Shape;451;p11"/>
          <p:cNvSpPr txBox="1"/>
          <p:nvPr>
            <p:ph idx="12" type="sldNum"/>
          </p:nvPr>
        </p:nvSpPr>
        <p:spPr>
          <a:xfrm>
            <a:off x="11017959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452" name="Google Shape;45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29" y="0"/>
            <a:ext cx="3855734" cy="231585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3" name="Google Shape;453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19340" y="355545"/>
            <a:ext cx="4276175" cy="427617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4" name="Google Shape;45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6492" y="1517852"/>
            <a:ext cx="3221009" cy="32072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5" name="Google Shape;455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08121" y="-95968"/>
            <a:ext cx="4213560" cy="280835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56" name="Google Shape;45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3487" y="4343569"/>
            <a:ext cx="3744282" cy="249618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6392" y="98222"/>
            <a:ext cx="1644847" cy="3032146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462" name="Google Shape;4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36" y="-68039"/>
            <a:ext cx="2925883" cy="248772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3" name="Google Shape;4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5400" y="132627"/>
            <a:ext cx="3737081" cy="249138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4" name="Google Shape;46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1078" y="-68039"/>
            <a:ext cx="3574076" cy="23853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5" name="Google Shape;46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7670" y="2381282"/>
            <a:ext cx="3574075" cy="238530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6" name="Google Shape;46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30045" y="2539598"/>
            <a:ext cx="3964275" cy="25974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7" name="Google Shape;467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67112" y="2199506"/>
            <a:ext cx="4339570" cy="271107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8" name="Google Shape;468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03497" y="4939500"/>
            <a:ext cx="4340443" cy="174586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69" name="Google Shape;469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77670" y="4675903"/>
            <a:ext cx="3409588" cy="227305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0" name="Google Shape;470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40858" y="4395106"/>
            <a:ext cx="3283859" cy="246289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471" name="Google Shape;471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74745" y="4273272"/>
            <a:ext cx="4017255" cy="267817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77" name="Google Shape;4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19983"/>
            <a:ext cx="3677519" cy="245508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8" name="Google Shape;4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72349" y="-285771"/>
            <a:ext cx="4319966" cy="287997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79" name="Google Shape;47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9037" y="4459655"/>
            <a:ext cx="3988554" cy="26590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0" name="Google Shape;48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8584" y="-217769"/>
            <a:ext cx="3677519" cy="3263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1" name="Google Shape;48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0481" y="4556621"/>
            <a:ext cx="3703442" cy="246510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2" name="Google Shape;48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870" y="4459655"/>
            <a:ext cx="3335714" cy="222033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id="483" name="Google Shape;48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91329" y="2691172"/>
            <a:ext cx="3887696" cy="25877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4" name="Google Shape;48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0400" y="123638"/>
            <a:ext cx="3724317" cy="247899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5" name="Google Shape;485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37894" y="2189131"/>
            <a:ext cx="3918875" cy="261258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4"/>
          <p:cNvSpPr txBox="1"/>
          <p:nvPr/>
        </p:nvSpPr>
        <p:spPr>
          <a:xfrm>
            <a:off x="304802" y="185532"/>
            <a:ext cx="99921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of our supporters throughout our journey</a:t>
            </a:r>
            <a:endParaRPr/>
          </a:p>
        </p:txBody>
      </p:sp>
      <p:pic>
        <p:nvPicPr>
          <p:cNvPr id="491" name="Google Shape;4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404" y="1667982"/>
            <a:ext cx="1090662" cy="8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947" y="3918367"/>
            <a:ext cx="1213024" cy="95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04572" y="905087"/>
            <a:ext cx="1647662" cy="59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2245" y="3961408"/>
            <a:ext cx="1746581" cy="981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8298" y="2941103"/>
            <a:ext cx="1430122" cy="76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74407" y="5072867"/>
            <a:ext cx="1365235" cy="72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1712" y="606692"/>
            <a:ext cx="2512582" cy="113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72657" y="5066233"/>
            <a:ext cx="1569202" cy="6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4"/>
          <p:cNvPicPr preferRelativeResize="0"/>
          <p:nvPr/>
        </p:nvPicPr>
        <p:blipFill rotWithShape="1">
          <a:blip r:embed="rId11">
            <a:alphaModFix/>
          </a:blip>
          <a:srcRect b="0" l="-14696" r="100000" t="0"/>
          <a:stretch/>
        </p:blipFill>
        <p:spPr>
          <a:xfrm>
            <a:off x="-1791730" y="1039831"/>
            <a:ext cx="1791730" cy="477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83475" y="5134420"/>
            <a:ext cx="1557586" cy="662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95257" y="1583729"/>
            <a:ext cx="1573844" cy="8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04802" y="5125749"/>
            <a:ext cx="1430122" cy="64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87518" y="2815826"/>
            <a:ext cx="1538036" cy="101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624650" y="5062450"/>
            <a:ext cx="1204868" cy="74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191562" y="2945313"/>
            <a:ext cx="1330781" cy="8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14"/>
          <p:cNvPicPr preferRelativeResize="0"/>
          <p:nvPr/>
        </p:nvPicPr>
        <p:blipFill rotWithShape="1">
          <a:blip r:embed="rId18">
            <a:alphaModFix/>
          </a:blip>
          <a:srcRect b="21696" l="16108" r="14240" t="20142"/>
          <a:stretch/>
        </p:blipFill>
        <p:spPr>
          <a:xfrm>
            <a:off x="6729159" y="841653"/>
            <a:ext cx="1817685" cy="69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739642" y="1755886"/>
            <a:ext cx="926880" cy="99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9767882" y="2817865"/>
            <a:ext cx="1672306" cy="82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227401" y="4005197"/>
            <a:ext cx="2049508" cy="101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79350" y="3986287"/>
            <a:ext cx="977621" cy="869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064705" y="2725278"/>
            <a:ext cx="1558859" cy="114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4"/>
          <p:cNvPicPr preferRelativeResize="0"/>
          <p:nvPr/>
        </p:nvPicPr>
        <p:blipFill rotWithShape="1">
          <a:blip r:embed="rId24">
            <a:alphaModFix/>
          </a:blip>
          <a:srcRect b="21306" l="0" r="0" t="12232"/>
          <a:stretch/>
        </p:blipFill>
        <p:spPr>
          <a:xfrm>
            <a:off x="7133682" y="1642331"/>
            <a:ext cx="1758849" cy="87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1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1823469" y="2839618"/>
            <a:ext cx="948829" cy="90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2959694" y="2953467"/>
            <a:ext cx="2014205" cy="80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939728" y="1696664"/>
            <a:ext cx="946642" cy="94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9705160" y="3951577"/>
            <a:ext cx="1267215" cy="991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1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508809" y="1548242"/>
            <a:ext cx="948829" cy="162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8276908" y="4009919"/>
            <a:ext cx="977621" cy="97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8013107" y="5076521"/>
            <a:ext cx="1222651" cy="84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4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107759" y="784861"/>
            <a:ext cx="1594105" cy="798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1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1672657" y="1679018"/>
            <a:ext cx="1669758" cy="8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14"/>
          <p:cNvPicPr preferRelativeResize="0"/>
          <p:nvPr/>
        </p:nvPicPr>
        <p:blipFill rotWithShape="1">
          <a:blip r:embed="rId34">
            <a:alphaModFix/>
          </a:blip>
          <a:srcRect b="29945" l="0" r="0" t="21741"/>
          <a:stretch/>
        </p:blipFill>
        <p:spPr>
          <a:xfrm>
            <a:off x="9480943" y="5072867"/>
            <a:ext cx="1883349" cy="909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4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5409344" y="3840693"/>
            <a:ext cx="875878" cy="1086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9" name="Google Shape;52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453" y="5353453"/>
            <a:ext cx="1651038" cy="79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466" y="1612520"/>
            <a:ext cx="1342467" cy="134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74002" y="1481887"/>
            <a:ext cx="1404105" cy="13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75635" y="1792448"/>
            <a:ext cx="1965223" cy="98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49955" y="1522191"/>
            <a:ext cx="1433663" cy="1252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7946" y="2656577"/>
            <a:ext cx="13620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09736" y="160050"/>
            <a:ext cx="3120614" cy="167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19416" y="4149702"/>
            <a:ext cx="2456159" cy="63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42817" y="2994743"/>
            <a:ext cx="1259856" cy="845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5871" y="5394783"/>
            <a:ext cx="1474150" cy="660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43315" y="3986288"/>
            <a:ext cx="958412" cy="9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406261" y="5390966"/>
            <a:ext cx="958412" cy="95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87470" y="3980763"/>
            <a:ext cx="1229594" cy="122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9274002" y="3426745"/>
            <a:ext cx="1123235" cy="7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492742" y="5193735"/>
            <a:ext cx="1214232" cy="956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841704" y="5390966"/>
            <a:ext cx="1579623" cy="71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66896" y="593332"/>
            <a:ext cx="984374" cy="65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flipH="1">
            <a:off x="7659756" y="3426745"/>
            <a:ext cx="1291514" cy="7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608136" y="4139072"/>
            <a:ext cx="1430122" cy="88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3895647" y="593332"/>
            <a:ext cx="1299205" cy="80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2075635" y="5418480"/>
            <a:ext cx="1030627" cy="63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5"/>
          <p:cNvPicPr preferRelativeResize="0"/>
          <p:nvPr/>
        </p:nvPicPr>
        <p:blipFill rotWithShape="1">
          <a:blip r:embed="rId24">
            <a:alphaModFix/>
          </a:blip>
          <a:srcRect b="0" l="9833" r="25374" t="0"/>
          <a:stretch/>
        </p:blipFill>
        <p:spPr>
          <a:xfrm>
            <a:off x="6114558" y="3380959"/>
            <a:ext cx="1365236" cy="82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5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409795" y="2850743"/>
            <a:ext cx="1555351" cy="98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5"/>
          <p:cNvPicPr preferRelativeResize="0"/>
          <p:nvPr/>
        </p:nvPicPr>
        <p:blipFill rotWithShape="1">
          <a:blip r:embed="rId26">
            <a:alphaModFix/>
          </a:blip>
          <a:srcRect b="20946" l="0" r="0" t="19642"/>
          <a:stretch/>
        </p:blipFill>
        <p:spPr>
          <a:xfrm>
            <a:off x="698908" y="1865868"/>
            <a:ext cx="1271135" cy="75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194852" y="593332"/>
            <a:ext cx="2315202" cy="80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5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5860605" y="1472995"/>
            <a:ext cx="1917872" cy="148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5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510054" y="4314843"/>
            <a:ext cx="1299205" cy="932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15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619416" y="5430748"/>
            <a:ext cx="1854377" cy="64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6"/>
          <p:cNvSpPr txBox="1"/>
          <p:nvPr>
            <p:ph idx="12" type="sldNum"/>
          </p:nvPr>
        </p:nvSpPr>
        <p:spPr>
          <a:xfrm>
            <a:off x="10029825" y="6315076"/>
            <a:ext cx="2162175" cy="542924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6"/>
          <p:cNvSpPr txBox="1"/>
          <p:nvPr/>
        </p:nvSpPr>
        <p:spPr>
          <a:xfrm>
            <a:off x="1817649" y="2364058"/>
            <a:ext cx="6356195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 any queries you can find us at 9801008209, 9841228214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solvensolution@gmail.com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namaste-art-computer-icons-clip-hand-gesture-arta.jpg" id="563" name="Google Shape;56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45728" y="267630"/>
            <a:ext cx="2943921" cy="1984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rgbClr val="BDEFFF"/>
            </a:gs>
            <a:gs pos="100000">
              <a:srgbClr val="DEF6FF"/>
            </a:gs>
          </a:gsLst>
          <a:lin ang="5400000" scaled="0"/>
        </a:gra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"/>
          <p:cNvSpPr txBox="1"/>
          <p:nvPr>
            <p:ph type="title"/>
          </p:nvPr>
        </p:nvSpPr>
        <p:spPr>
          <a:xfrm>
            <a:off x="0" y="2922588"/>
            <a:ext cx="9274003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lgerian"/>
              <a:buNone/>
            </a:pPr>
            <a:r>
              <a:rPr b="1" lang="en-GB" sz="8000">
                <a:latin typeface="Algerian"/>
                <a:ea typeface="Algerian"/>
                <a:cs typeface="Algerian"/>
                <a:sym typeface="Algerian"/>
              </a:rPr>
              <a:t>Solve &amp; Solution Pvt Ltd</a:t>
            </a:r>
            <a:br>
              <a:rPr lang="en-GB"/>
            </a:br>
            <a:br>
              <a:rPr lang="en-GB" sz="2000">
                <a:solidFill>
                  <a:srgbClr val="7030A0"/>
                </a:solidFill>
              </a:rPr>
            </a:br>
            <a:r>
              <a:rPr i="1" lang="en-GB" sz="4000">
                <a:solidFill>
                  <a:srgbClr val="7030A0"/>
                </a:solidFill>
              </a:rPr>
              <a:t>Your complete business solution provider</a:t>
            </a:r>
            <a:endParaRPr/>
          </a:p>
        </p:txBody>
      </p:sp>
      <p:sp>
        <p:nvSpPr>
          <p:cNvPr id="347" name="Google Shape;347;p2"/>
          <p:cNvSpPr txBox="1"/>
          <p:nvPr/>
        </p:nvSpPr>
        <p:spPr>
          <a:xfrm>
            <a:off x="10058401" y="6329363"/>
            <a:ext cx="2133599" cy="369332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8" name="Google Shape;348;p2"/>
          <p:cNvPicPr preferRelativeResize="0"/>
          <p:nvPr/>
        </p:nvPicPr>
        <p:blipFill rotWithShape="1">
          <a:blip r:embed="rId3">
            <a:alphaModFix/>
          </a:blip>
          <a:srcRect b="37444" l="12334" r="12775" t="14976"/>
          <a:stretch/>
        </p:blipFill>
        <p:spPr>
          <a:xfrm>
            <a:off x="3821389" y="176156"/>
            <a:ext cx="2785842" cy="17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"/>
          <p:cNvSpPr/>
          <p:nvPr/>
        </p:nvSpPr>
        <p:spPr>
          <a:xfrm>
            <a:off x="786641" y="1851271"/>
            <a:ext cx="6096000" cy="37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16255" rtl="0" algn="l">
              <a:lnSpc>
                <a:spcPct val="5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393700" rtl="0" algn="r">
              <a:lnSpc>
                <a:spcPct val="5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     Solve and Solution Pvt. Ltd.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55" name="Google Shape;355;p3"/>
            <p:cNvSpPr/>
            <p:nvPr/>
          </p:nvSpPr>
          <p:spPr>
            <a:xfrm>
              <a:off x="0" y="-7862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356" name="Google Shape;356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7" name="Google Shape;357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8" name="Google Shape;358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359" name="Google Shape;359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60" name="Google Shape;360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62" name="Google Shape;362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63" name="Google Shape;363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64" name="Google Shape;364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"/>
          <p:cNvSpPr txBox="1"/>
          <p:nvPr>
            <p:ph type="ctrTitle"/>
          </p:nvPr>
        </p:nvSpPr>
        <p:spPr>
          <a:xfrm>
            <a:off x="8296070" y="1604557"/>
            <a:ext cx="3165212" cy="2339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351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rebuchet MS"/>
              <a:buNone/>
            </a:pPr>
            <a:r>
              <a:rPr lang="en-GB" sz="3700">
                <a:solidFill>
                  <a:schemeClr val="dk1"/>
                </a:solidFill>
              </a:rPr>
              <a:t>TEAM COMPOSITIONS</a:t>
            </a:r>
            <a:endParaRPr/>
          </a:p>
        </p:txBody>
      </p:sp>
      <p:pic>
        <p:nvPicPr>
          <p:cNvPr id="366" name="Google Shape;366;p3"/>
          <p:cNvPicPr preferRelativeResize="0"/>
          <p:nvPr/>
        </p:nvPicPr>
        <p:blipFill rotWithShape="1">
          <a:blip r:embed="rId3">
            <a:alphaModFix/>
          </a:blip>
          <a:srcRect b="3" l="7756" r="511" t="0"/>
          <a:stretch/>
        </p:blipFill>
        <p:spPr>
          <a:xfrm>
            <a:off x="5684481" y="3497077"/>
            <a:ext cx="2558205" cy="2788691"/>
          </a:xfrm>
          <a:custGeom>
            <a:rect b="b" l="l" r="r" t="t"/>
            <a:pathLst>
              <a:path extrusionOk="0" h="3437504" w="3153384">
                <a:moveTo>
                  <a:pt x="511180" y="0"/>
                </a:moveTo>
                <a:lnTo>
                  <a:pt x="3153384" y="0"/>
                </a:lnTo>
                <a:lnTo>
                  <a:pt x="2638832" y="3437504"/>
                </a:lnTo>
                <a:lnTo>
                  <a:pt x="0" y="3437504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67" name="Google Shape;367;p3"/>
          <p:cNvPicPr preferRelativeResize="0"/>
          <p:nvPr/>
        </p:nvPicPr>
        <p:blipFill rotWithShape="1">
          <a:blip r:embed="rId4">
            <a:alphaModFix/>
          </a:blip>
          <a:srcRect b="-3" l="2283" r="11280" t="0"/>
          <a:stretch/>
        </p:blipFill>
        <p:spPr>
          <a:xfrm>
            <a:off x="374990" y="3522632"/>
            <a:ext cx="2410390" cy="2788702"/>
          </a:xfrm>
          <a:custGeom>
            <a:rect b="b" l="l" r="r" t="t"/>
            <a:pathLst>
              <a:path extrusionOk="0" h="3420496" w="2956476">
                <a:moveTo>
                  <a:pt x="319202" y="0"/>
                </a:moveTo>
                <a:lnTo>
                  <a:pt x="2956476" y="0"/>
                </a:lnTo>
                <a:lnTo>
                  <a:pt x="2444471" y="3420496"/>
                </a:lnTo>
                <a:lnTo>
                  <a:pt x="0" y="3420496"/>
                </a:lnTo>
                <a:lnTo>
                  <a:pt x="0" y="2146516"/>
                </a:lnTo>
                <a:close/>
              </a:path>
            </a:pathLst>
          </a:custGeom>
          <a:noFill/>
          <a:ln>
            <a:noFill/>
          </a:ln>
        </p:spPr>
      </p:pic>
      <p:cxnSp>
        <p:nvCxnSpPr>
          <p:cNvPr id="368" name="Google Shape;368;p3"/>
          <p:cNvCxnSpPr/>
          <p:nvPr/>
        </p:nvCxnSpPr>
        <p:spPr>
          <a:xfrm>
            <a:off x="319203" y="3437504"/>
            <a:ext cx="5276131" cy="0"/>
          </a:xfrm>
          <a:prstGeom prst="straightConnector1">
            <a:avLst/>
          </a:prstGeom>
          <a:noFill/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9" name="Google Shape;369;p3"/>
          <p:cNvCxnSpPr>
            <a:stCxn id="370" idx="2"/>
          </p:cNvCxnSpPr>
          <p:nvPr/>
        </p:nvCxnSpPr>
        <p:spPr>
          <a:xfrm flipH="1" rot="10800000">
            <a:off x="3164924" y="-351464"/>
            <a:ext cx="1028700" cy="6858000"/>
          </a:xfrm>
          <a:prstGeom prst="straightConnector1">
            <a:avLst/>
          </a:prstGeom>
          <a:noFill/>
          <a:ln cap="rnd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1" name="Google Shape;371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2" name="Google Shape;37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5366" y="102660"/>
            <a:ext cx="1782615" cy="307771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"/>
          <p:cNvSpPr txBox="1"/>
          <p:nvPr/>
        </p:nvSpPr>
        <p:spPr>
          <a:xfrm>
            <a:off x="3026335" y="2595492"/>
            <a:ext cx="1379928" cy="597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Binju Shrestha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Finance &amp; HR Head</a:t>
            </a:r>
            <a:endParaRPr/>
          </a:p>
        </p:txBody>
      </p:sp>
      <p:sp>
        <p:nvSpPr>
          <p:cNvPr id="374" name="Google Shape;374;p3"/>
          <p:cNvSpPr txBox="1"/>
          <p:nvPr/>
        </p:nvSpPr>
        <p:spPr>
          <a:xfrm>
            <a:off x="405902" y="5911454"/>
            <a:ext cx="1379928" cy="597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Rabin Shrestha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Managing Director</a:t>
            </a:r>
            <a:endParaRPr/>
          </a:p>
        </p:txBody>
      </p:sp>
      <p:sp>
        <p:nvSpPr>
          <p:cNvPr id="375" name="Google Shape;375;p3"/>
          <p:cNvSpPr txBox="1"/>
          <p:nvPr/>
        </p:nvSpPr>
        <p:spPr>
          <a:xfrm>
            <a:off x="5263699" y="5854595"/>
            <a:ext cx="1379928" cy="597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Rudum Giri</a:t>
            </a:r>
            <a:endParaRPr i="1" sz="12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Coordinator</a:t>
            </a:r>
            <a:endParaRPr/>
          </a:p>
        </p:txBody>
      </p:sp>
      <p:pic>
        <p:nvPicPr>
          <p:cNvPr id="376" name="Google Shape;376;p3"/>
          <p:cNvPicPr preferRelativeResize="0"/>
          <p:nvPr/>
        </p:nvPicPr>
        <p:blipFill rotWithShape="1">
          <a:blip r:embed="rId6">
            <a:alphaModFix/>
          </a:blip>
          <a:srcRect b="23478" l="9785" r="7764" t="0"/>
          <a:stretch/>
        </p:blipFill>
        <p:spPr>
          <a:xfrm>
            <a:off x="2931441" y="3514086"/>
            <a:ext cx="2432402" cy="289239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"/>
          <p:cNvSpPr txBox="1"/>
          <p:nvPr/>
        </p:nvSpPr>
        <p:spPr>
          <a:xfrm>
            <a:off x="2474960" y="5908842"/>
            <a:ext cx="1379928" cy="597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Binit Joshi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Marketing Manager</a:t>
            </a:r>
            <a:endParaRPr/>
          </a:p>
        </p:txBody>
      </p:sp>
      <p:pic>
        <p:nvPicPr>
          <p:cNvPr descr="A person wearing a red shirt&#10;&#10;Description automatically generated" id="377" name="Google Shape;37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4937" y="101755"/>
            <a:ext cx="2348937" cy="29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"/>
          <p:cNvSpPr txBox="1"/>
          <p:nvPr/>
        </p:nvSpPr>
        <p:spPr>
          <a:xfrm>
            <a:off x="554889" y="2582680"/>
            <a:ext cx="1379928" cy="5976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Manju Shrestha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</a:pPr>
            <a:r>
              <a:rPr i="1" lang="en-GB" sz="12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CEO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/>
          <p:nvPr>
            <p:ph type="title"/>
          </p:nvPr>
        </p:nvSpPr>
        <p:spPr>
          <a:xfrm>
            <a:off x="330286" y="438725"/>
            <a:ext cx="5313277" cy="680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gerian"/>
              <a:buNone/>
            </a:pPr>
            <a:r>
              <a:rPr lang="en-GB" sz="4000">
                <a:latin typeface="Algerian"/>
                <a:ea typeface="Algerian"/>
                <a:cs typeface="Algerian"/>
                <a:sym typeface="Algerian"/>
              </a:rPr>
              <a:t>About Us</a:t>
            </a:r>
            <a:endParaRPr/>
          </a:p>
        </p:txBody>
      </p:sp>
      <p:sp>
        <p:nvSpPr>
          <p:cNvPr id="384" name="Google Shape;384;p4"/>
          <p:cNvSpPr txBox="1"/>
          <p:nvPr>
            <p:ph idx="1" type="body"/>
          </p:nvPr>
        </p:nvSpPr>
        <p:spPr>
          <a:xfrm>
            <a:off x="280019" y="1119647"/>
            <a:ext cx="6767552" cy="1556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Company established in 2064 B.S.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Main Division of the company: -RnR group, event management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-Listing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-KSG, Wedding Solution</a:t>
            </a:r>
            <a:endParaRPr/>
          </a:p>
        </p:txBody>
      </p:sp>
      <p:sp>
        <p:nvSpPr>
          <p:cNvPr id="385" name="Google Shape;385;p4"/>
          <p:cNvSpPr txBox="1"/>
          <p:nvPr>
            <p:ph idx="3" type="body"/>
          </p:nvPr>
        </p:nvSpPr>
        <p:spPr>
          <a:xfrm>
            <a:off x="683906" y="2642839"/>
            <a:ext cx="7241478" cy="376364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80000" spcFirstLastPara="1" rIns="252000" wrap="square" tIns="252000">
            <a:normAutofit/>
          </a:bodyPr>
          <a:lstStyle/>
          <a:p>
            <a:pPr indent="-91440" lvl="0" marL="0" rtl="0" algn="l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A complete service providing organization , provides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complete business solution, business promotion activities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and event management. Primary focus on event management</a:t>
            </a:r>
            <a:endParaRPr/>
          </a:p>
          <a:p>
            <a:pPr indent="-91440" lvl="0" marL="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Established and committed by a young group of some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enthusiastic and working professionals and aims to entertain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people by organizing various programs</a:t>
            </a:r>
            <a:endParaRPr/>
          </a:p>
          <a:p>
            <a:pPr indent="-91440" lvl="0" marL="0" rtl="0" algn="l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❖"/>
            </a:pPr>
            <a:r>
              <a:rPr lang="en-GB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12 years of service and over 200 events organization and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management  </a:t>
            </a:r>
            <a:endParaRPr/>
          </a:p>
        </p:txBody>
      </p:sp>
      <p:sp>
        <p:nvSpPr>
          <p:cNvPr id="386" name="Google Shape;386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"/>
          <p:cNvSpPr txBox="1"/>
          <p:nvPr>
            <p:ph idx="1" type="body"/>
          </p:nvPr>
        </p:nvSpPr>
        <p:spPr>
          <a:xfrm>
            <a:off x="1684055" y="1460794"/>
            <a:ext cx="5742878" cy="47631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180000" spcFirstLastPara="1" rIns="180000" wrap="square" tIns="1800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en-GB" sz="2000">
                <a:latin typeface="Trebuchet MS"/>
                <a:ea typeface="Trebuchet MS"/>
                <a:cs typeface="Trebuchet MS"/>
                <a:sym typeface="Trebuchet MS"/>
              </a:rPr>
              <a:t>Sales and Promotion</a:t>
            </a: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ATL and BTL activation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Event management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Brand Promotional Campaign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Billboards and signage placement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Print Media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en-GB" sz="2000">
                <a:latin typeface="Trebuchet MS"/>
                <a:ea typeface="Trebuchet MS"/>
                <a:cs typeface="Trebuchet MS"/>
                <a:sym typeface="Trebuchet MS"/>
              </a:rPr>
              <a:t>Design and Prints</a:t>
            </a:r>
            <a:endParaRPr b="1"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Publications (Listing magazine)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Advertising and Jingles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Social media campaign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Graphic Designing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Web Designing &amp; Hosting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000">
                <a:latin typeface="Trebuchet MS"/>
                <a:ea typeface="Trebuchet MS"/>
                <a:cs typeface="Trebuchet MS"/>
                <a:sym typeface="Trebuchet MS"/>
              </a:rPr>
              <a:t>Printings</a:t>
            </a: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65176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</p:txBody>
      </p:sp>
      <p:sp>
        <p:nvSpPr>
          <p:cNvPr id="392" name="Google Shape;39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3" name="Google Shape;393;p5"/>
          <p:cNvSpPr txBox="1"/>
          <p:nvPr>
            <p:ph type="title"/>
          </p:nvPr>
        </p:nvSpPr>
        <p:spPr>
          <a:xfrm>
            <a:off x="1590260" y="432000"/>
            <a:ext cx="7972839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lgerian"/>
              <a:buNone/>
            </a:pPr>
            <a:r>
              <a:rPr lang="en-GB">
                <a:latin typeface="Algerian"/>
                <a:ea typeface="Algerian"/>
                <a:cs typeface="Algerian"/>
                <a:sym typeface="Algerian"/>
              </a:rPr>
              <a:t>Our Services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"/>
          <p:cNvSpPr txBox="1"/>
          <p:nvPr>
            <p:ph type="title"/>
          </p:nvPr>
        </p:nvSpPr>
        <p:spPr>
          <a:xfrm>
            <a:off x="1205948" y="916864"/>
            <a:ext cx="8424052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GB" u="sng"/>
              <a:t>Lists of Projects till Date (2064-2076)</a:t>
            </a:r>
            <a:endParaRPr u="sng"/>
          </a:p>
        </p:txBody>
      </p:sp>
      <p:sp>
        <p:nvSpPr>
          <p:cNvPr id="399" name="Google Shape;399;p6"/>
          <p:cNvSpPr txBox="1"/>
          <p:nvPr>
            <p:ph idx="2" type="body"/>
          </p:nvPr>
        </p:nvSpPr>
        <p:spPr>
          <a:xfrm>
            <a:off x="1146372" y="1776206"/>
            <a:ext cx="5797350" cy="724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180000" spcFirstLastPara="1" rIns="91425" wrap="square" tIns="360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>
                <a:solidFill>
                  <a:schemeClr val="dk1"/>
                </a:solidFill>
              </a:rPr>
              <a:t>Magazine :  Listing (since 2009)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/>
          </a:p>
        </p:txBody>
      </p:sp>
      <p:sp>
        <p:nvSpPr>
          <p:cNvPr id="400" name="Google Shape;400;p6"/>
          <p:cNvSpPr txBox="1"/>
          <p:nvPr>
            <p:ph idx="3" type="body"/>
          </p:nvPr>
        </p:nvSpPr>
        <p:spPr>
          <a:xfrm>
            <a:off x="173890" y="2281780"/>
            <a:ext cx="9813073" cy="3858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en-GB"/>
              <a:t>   </a:t>
            </a:r>
            <a:endParaRPr sz="1200"/>
          </a:p>
          <a:p>
            <a:pPr indent="-224790" lvl="1" marL="742950" rtl="0" algn="l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sz="1200"/>
          </a:p>
          <a:p>
            <a:pPr indent="-224790" lvl="1" marL="742950" rtl="0" algn="l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sz="1200"/>
          </a:p>
          <a:p>
            <a:pPr indent="-224790" lvl="1" marL="742950" rtl="0" algn="l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sz="1200"/>
          </a:p>
          <a:p>
            <a:pPr indent="-224790" lvl="1" marL="742950" rtl="0" algn="l"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 sz="1200"/>
          </a:p>
          <a:p>
            <a:pPr indent="-229869" lvl="1" marL="742950" rtl="0" algn="l">
              <a:spcBef>
                <a:spcPts val="1000"/>
              </a:spcBef>
              <a:spcAft>
                <a:spcPts val="0"/>
              </a:spcAft>
              <a:buSzPts val="880"/>
              <a:buNone/>
            </a:pPr>
            <a:r>
              <a:t/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401" name="Google Shape;401;p6"/>
          <p:cNvSpPr txBox="1"/>
          <p:nvPr>
            <p:ph idx="5" type="body"/>
          </p:nvPr>
        </p:nvSpPr>
        <p:spPr>
          <a:xfrm>
            <a:off x="1128348" y="2533238"/>
            <a:ext cx="8359581" cy="7241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Calendar (running):  USA Glam Calendar (since 2017)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6"/>
          <p:cNvSpPr txBox="1"/>
          <p:nvPr>
            <p:ph idx="12" type="sldNum"/>
          </p:nvPr>
        </p:nvSpPr>
        <p:spPr>
          <a:xfrm>
            <a:off x="9986963" y="6315075"/>
            <a:ext cx="2205037" cy="542925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3" name="Google Shape;403;p6"/>
          <p:cNvSpPr txBox="1"/>
          <p:nvPr/>
        </p:nvSpPr>
        <p:spPr>
          <a:xfrm>
            <a:off x="1187880" y="3687582"/>
            <a:ext cx="9411629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Social Media Campaign (Facebook): -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AutoNum type="arabicPeriod"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Movie Promotion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Chhakka Panja-2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Ranveer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AutoNum type="arabicPeriod" startAt="2"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Groove Street Entertainment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/>
              <a:buAutoNum type="arabicPeriod" startAt="2"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365 Deals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4.   Hob-nob Restaurant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"/>
          <p:cNvSpPr txBox="1"/>
          <p:nvPr>
            <p:ph type="title"/>
          </p:nvPr>
        </p:nvSpPr>
        <p:spPr>
          <a:xfrm>
            <a:off x="772582" y="432000"/>
            <a:ext cx="8821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GB" u="sng"/>
              <a:t>Lists of Projects till Date (2064-2076)</a:t>
            </a:r>
            <a:endParaRPr u="sng"/>
          </a:p>
        </p:txBody>
      </p:sp>
      <p:sp>
        <p:nvSpPr>
          <p:cNvPr id="409" name="Google Shape;409;p7"/>
          <p:cNvSpPr txBox="1"/>
          <p:nvPr>
            <p:ph idx="3" type="body"/>
          </p:nvPr>
        </p:nvSpPr>
        <p:spPr>
          <a:xfrm>
            <a:off x="901148" y="1328738"/>
            <a:ext cx="9042952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1" lang="en-GB" sz="2400">
                <a:latin typeface="Trebuchet MS"/>
                <a:ea typeface="Trebuchet MS"/>
                <a:cs typeface="Trebuchet MS"/>
                <a:sym typeface="Trebuchet MS"/>
              </a:rPr>
              <a:t>Some Events by RnR Group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GB">
                <a:latin typeface="Trebuchet MS"/>
                <a:ea typeface="Trebuchet MS"/>
                <a:cs typeface="Trebuchet MS"/>
                <a:sym typeface="Trebuchet MS"/>
              </a:rPr>
              <a:t>USA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Angels on The Floor, Virginia, USA 2018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Satya- Sworoop Live Musical Program 2018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Chhaka Panja 3 Movie Screening in Virginia 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New Years Event, 2019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Many Charity Shows</a:t>
            </a:r>
            <a:endParaRPr/>
          </a:p>
          <a:p>
            <a:pPr indent="0" lvl="1" marL="285750" rtl="0" algn="l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       </a:t>
            </a: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               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GB">
                <a:latin typeface="Trebuchet MS"/>
                <a:ea typeface="Trebuchet MS"/>
                <a:cs typeface="Trebuchet MS"/>
                <a:sym typeface="Trebuchet MS"/>
              </a:rPr>
              <a:t>Pokhara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Jeevanshaili 2017, 2018, 2019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Golden Jubilee Event of Gandaki Boarding School, 2016</a:t>
            </a:r>
            <a:endParaRPr/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51459" lvl="0" marL="342900" rtl="0" algn="l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sp>
        <p:nvSpPr>
          <p:cNvPr id="410" name="Google Shape;410;p7"/>
          <p:cNvSpPr txBox="1"/>
          <p:nvPr>
            <p:ph idx="12" type="sldNum"/>
          </p:nvPr>
        </p:nvSpPr>
        <p:spPr>
          <a:xfrm>
            <a:off x="9944100" y="6300788"/>
            <a:ext cx="2247900" cy="557212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"/>
          <p:cNvSpPr txBox="1"/>
          <p:nvPr>
            <p:ph type="title"/>
          </p:nvPr>
        </p:nvSpPr>
        <p:spPr>
          <a:xfrm>
            <a:off x="432000" y="446304"/>
            <a:ext cx="919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None/>
            </a:pPr>
            <a:r>
              <a:rPr lang="en-GB" u="sng"/>
              <a:t>Lists of Projects till Date (2064-2076)</a:t>
            </a:r>
            <a:endParaRPr/>
          </a:p>
        </p:txBody>
      </p:sp>
      <p:sp>
        <p:nvSpPr>
          <p:cNvPr id="416" name="Google Shape;416;p8"/>
          <p:cNvSpPr txBox="1"/>
          <p:nvPr>
            <p:ph idx="3" type="body"/>
          </p:nvPr>
        </p:nvSpPr>
        <p:spPr>
          <a:xfrm>
            <a:off x="460574" y="1185862"/>
            <a:ext cx="9483526" cy="5672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514350" lvl="1" marL="514350" rtl="0" algn="l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b="1" lang="en-GB" sz="1800">
                <a:latin typeface="Trebuchet MS"/>
                <a:ea typeface="Trebuchet MS"/>
                <a:cs typeface="Trebuchet MS"/>
                <a:sym typeface="Trebuchet MS"/>
              </a:rPr>
              <a:t>Kathmandu</a:t>
            </a:r>
            <a:endParaRPr/>
          </a:p>
          <a:p>
            <a:pPr indent="-214313" lvl="0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600"/>
              <a:t>REBAN Bandipur Fest 2020</a:t>
            </a:r>
            <a:endParaRPr/>
          </a:p>
          <a:p>
            <a:pPr indent="-214313" lvl="0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600"/>
              <a:t>Angels on the Floor VI ,Dhangadhi</a:t>
            </a:r>
            <a:endParaRPr/>
          </a:p>
          <a:p>
            <a:pPr indent="-214313" lvl="0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600"/>
              <a:t>Nepal’s Next Supermodel IV, Kathmandu</a:t>
            </a:r>
            <a:endParaRPr/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Face of Little Flower 2018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Nepal’s Next Super Model 2018,2017,2016- model Hunt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Angels on The Floor, Hotel Annapurna 2015/ 2016/  2017/18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Concerts (“ Death Metal Band-Decapiated, Poland” at Fun Park Bhrikutimandap, “Rockers Night Out”, “Mukti and Rivival concert”), Save the Planet, Bhrikuti Mandap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1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Dance Parties (“Blue light Dance Party”, “Night Out Dance Party”, “Festive Pool Party”, “Weekend Night Out”, “New Year Music Temptation”, “Deck The Halls, X-Mas Party”, “New Year Extravaganza”, “Be Happy, It’s Holi”) 2006 till date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Holi Festival Party for Star F.M.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Haat Bazaar for charity 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B-Boying Competition 2013 and 2014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>
                <a:latin typeface="Trebuchet MS"/>
                <a:ea typeface="Trebuchet MS"/>
                <a:cs typeface="Trebuchet MS"/>
                <a:sym typeface="Trebuchet MS"/>
              </a:rPr>
              <a:t>Live Music Parties (“The Golden Moments”, “Romantic Moments”, “Salute To The Summer”)  2006 till date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b="1" lang="en-GB">
                <a:latin typeface="Trebuchet MS"/>
                <a:ea typeface="Trebuchet MS"/>
                <a:cs typeface="Trebuchet MS"/>
                <a:sym typeface="Trebuchet MS"/>
              </a:rPr>
              <a:t>Upcoming Events</a:t>
            </a:r>
            <a:endParaRPr/>
          </a:p>
          <a:p>
            <a:pPr indent="-214313" lvl="0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600">
                <a:latin typeface="Trebuchet MS"/>
                <a:ea typeface="Trebuchet MS"/>
                <a:cs typeface="Trebuchet MS"/>
                <a:sym typeface="Trebuchet MS"/>
              </a:rPr>
              <a:t>Angels on the Floor -VII</a:t>
            </a:r>
            <a:endParaRPr/>
          </a:p>
          <a:p>
            <a:pPr indent="-214313" lvl="0" marL="514350" rtl="0" algn="l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1600">
                <a:latin typeface="Trebuchet MS"/>
                <a:ea typeface="Trebuchet MS"/>
                <a:cs typeface="Trebuchet MS"/>
                <a:sym typeface="Trebuchet MS"/>
              </a:rPr>
              <a:t>Nepal’s Next Supermodel</a:t>
            </a:r>
            <a:endParaRPr/>
          </a:p>
        </p:txBody>
      </p:sp>
      <p:sp>
        <p:nvSpPr>
          <p:cNvPr id="417" name="Google Shape;417;p8"/>
          <p:cNvSpPr txBox="1"/>
          <p:nvPr>
            <p:ph idx="12" type="sldNum"/>
          </p:nvPr>
        </p:nvSpPr>
        <p:spPr>
          <a:xfrm>
            <a:off x="10058400" y="6243638"/>
            <a:ext cx="2133600" cy="614362"/>
          </a:xfrm>
          <a:prstGeom prst="rect">
            <a:avLst/>
          </a:prstGeom>
          <a:solidFill>
            <a:srgbClr val="DEF4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9"/>
          <p:cNvSpPr/>
          <p:nvPr/>
        </p:nvSpPr>
        <p:spPr>
          <a:xfrm>
            <a:off x="156117" y="211873"/>
            <a:ext cx="964078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eam building workshops and corporate</a:t>
            </a:r>
            <a:r>
              <a:rPr b="1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events</a:t>
            </a:r>
            <a:r>
              <a:rPr b="1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conducted for different organizations: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9"/>
          <p:cNvSpPr txBox="1"/>
          <p:nvPr/>
        </p:nvSpPr>
        <p:spPr>
          <a:xfrm>
            <a:off x="5786437" y="1535398"/>
            <a:ext cx="4377979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Event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b="1"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Product Launch- Minsk at Hotel    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Soaltee and Red Cap at Hotel Yak &amp;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Yeti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Responsible Business Summit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2014, NBI, Hotel Yak and Yeti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Annual Day 2014, GIZ (German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International Cooperation) at NTIC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building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Managed Hotel Himalayan New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Year’s event 2011/12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Annual Day Programme for Star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F.M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Nepal Myanmar Friendship Council,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Tingyan Water Festival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SAARC CCI regional event 2019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Responsible Business Summit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2019, NBI, Hotel Yak and Yeti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(on going)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9"/>
          <p:cNvSpPr txBox="1"/>
          <p:nvPr/>
        </p:nvSpPr>
        <p:spPr>
          <a:xfrm>
            <a:off x="393430" y="1551088"/>
            <a:ext cx="5164408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Team Building workshop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National Trust for Nature Conservation (NTNC),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Central Zoo Staff for 2 days, 2013,2014 &amp; 2015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Staff of Fishtail Lodge Pokhara for 2 days, 2015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Johnson and Johnson Group from India for 1 day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at Gokarna Forest Resort 2016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2 days team building for Agency managers of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Nepal Life Insurance Company, Naxal Branch 2016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E3 Security Solution for 1 day, 2017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Habitat for Humanity at Pokhara  2018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Lumbini Finance 2018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ICTA Certified NPL Coach Practioner for executives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2019</a:t>
            </a:r>
            <a:endParaRPr/>
          </a:p>
          <a:p>
            <a:pPr indent="-101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GB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VSO Nepal for 2 days  2019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2019-05-19T13:39:48Z</dcterms:created>
</cp:coreProperties>
</file>